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9.png"/><Relationship Id="rId7" Type="http://schemas.openxmlformats.org/officeDocument/2006/relationships/image" Target="../media/image16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09.png"/><Relationship Id="rId5" Type="http://schemas.openxmlformats.org/officeDocument/2006/relationships/image" Target="../media/image167.png"/><Relationship Id="rId10" Type="http://schemas.openxmlformats.org/officeDocument/2006/relationships/image" Target="../media/image111.png"/><Relationship Id="rId4" Type="http://schemas.openxmlformats.org/officeDocument/2006/relationships/image" Target="../media/image180.png"/><Relationship Id="rId9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787EDD1-C283-E952-B74E-976EFE4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49" y="575977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4037569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799736" y="26499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912D1-8324-3FCD-BC55-4A361D336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597" y="997093"/>
            <a:ext cx="2543530" cy="20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11E9F-8B61-53AD-1E82-243298C03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083" y="986475"/>
            <a:ext cx="2610214" cy="22863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4034206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1" y="4037569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38" y="4011790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338" y="4030843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520" y="4011790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49" y="1045178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3D389-AB39-89C8-F172-D50D58ED0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0812" y="1024547"/>
            <a:ext cx="2610214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9" y="2909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94" y="2715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26" y="3192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701" y="175495"/>
            <a:ext cx="2057687" cy="34294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D9C18E-974E-6A40-E095-4960647F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50" y="367554"/>
            <a:ext cx="3692709" cy="26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560" y="371596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7E7E37-1480-2A6A-BF17-DD85B1C07456}"/>
              </a:ext>
            </a:extLst>
          </p:cNvPr>
          <p:cNvSpPr/>
          <p:nvPr/>
        </p:nvSpPr>
        <p:spPr>
          <a:xfrm>
            <a:off x="4280856" y="5192876"/>
            <a:ext cx="4319868" cy="6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FE35A8F-3AEA-9361-A567-E38F4F82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89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F0A92D-0E9C-504B-D81A-8F50F645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44680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7490</TotalTime>
  <Words>715</Words>
  <Application>Microsoft Office PowerPoint</Application>
  <PresentationFormat>Widescreen</PresentationFormat>
  <Paragraphs>234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114</cp:revision>
  <dcterms:created xsi:type="dcterms:W3CDTF">2022-07-26T19:04:22Z</dcterms:created>
  <dcterms:modified xsi:type="dcterms:W3CDTF">2023-03-24T21:19:53Z</dcterms:modified>
</cp:coreProperties>
</file>